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48" autoAdjust="0"/>
  </p:normalViewPr>
  <p:slideViewPr>
    <p:cSldViewPr snapToGrid="0" snapToObjects="1">
      <p:cViewPr>
        <p:scale>
          <a:sx n="68" d="100"/>
          <a:sy n="68" d="100"/>
        </p:scale>
        <p:origin x="-2072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5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8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91ED-CAB7-7246-BD82-18B6AC9E32E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F861-064F-934D-ACF4-0537ED7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5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4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585495">
            <a:off x="1030638" y="6056904"/>
            <a:ext cx="2162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97"/>
                </a:solidFill>
                <a:latin typeface="Century Gothic"/>
                <a:cs typeface="Century Gothic"/>
              </a:rPr>
              <a:t>Write with c</a:t>
            </a:r>
            <a:r>
              <a:rPr lang="en-US" sz="2800" b="1" dirty="0">
                <a:solidFill>
                  <a:srgbClr val="C8003F"/>
                </a:solidFill>
                <a:latin typeface="Century Gothic"/>
                <a:cs typeface="Century Gothic"/>
              </a:rPr>
              <a:t>o</a:t>
            </a:r>
            <a:r>
              <a:rPr lang="en-US" sz="2800" b="1" dirty="0">
                <a:solidFill>
                  <a:srgbClr val="439D94"/>
                </a:solidFill>
                <a:latin typeface="Century Gothic"/>
                <a:cs typeface="Century Gothic"/>
              </a:rPr>
              <a:t>l</a:t>
            </a:r>
            <a:r>
              <a:rPr lang="en-US" sz="2800" b="1" dirty="0">
                <a:solidFill>
                  <a:srgbClr val="82C8C2"/>
                </a:solidFill>
                <a:latin typeface="Century Gothic"/>
                <a:cs typeface="Century Gothic"/>
              </a:rPr>
              <a:t>o</a:t>
            </a:r>
            <a:r>
              <a:rPr lang="en-US" sz="2800" b="1" dirty="0">
                <a:solidFill>
                  <a:srgbClr val="9BBC40"/>
                </a:solidFill>
                <a:latin typeface="Century Gothic"/>
                <a:cs typeface="Century Gothic"/>
              </a:rPr>
              <a:t>r</a:t>
            </a:r>
            <a:r>
              <a:rPr lang="en-US" sz="2800" b="1" dirty="0">
                <a:solidFill>
                  <a:srgbClr val="E4B358"/>
                </a:solidFill>
                <a:latin typeface="Century Gothic"/>
                <a:cs typeface="Century Gothic"/>
              </a:rPr>
              <a:t>f</a:t>
            </a:r>
            <a:r>
              <a:rPr lang="en-US" sz="2800" b="1" dirty="0">
                <a:solidFill>
                  <a:srgbClr val="EE5F38"/>
                </a:solidFill>
                <a:latin typeface="Century Gothic"/>
                <a:cs typeface="Century Gothic"/>
              </a:rPr>
              <a:t>u</a:t>
            </a:r>
            <a:r>
              <a:rPr lang="en-US" sz="2800" b="1" dirty="0">
                <a:solidFill>
                  <a:srgbClr val="FF5097"/>
                </a:solidFill>
                <a:latin typeface="Century Gothic"/>
                <a:cs typeface="Century Gothic"/>
              </a:rPr>
              <a:t>l pens all day</a:t>
            </a:r>
            <a:r>
              <a:rPr lang="en-US" sz="2800" b="1" dirty="0" smtClean="0">
                <a:solidFill>
                  <a:srgbClr val="FF5097"/>
                </a:solidFill>
                <a:latin typeface="Century Gothic"/>
                <a:cs typeface="Century Gothic"/>
              </a:rPr>
              <a:t>!</a:t>
            </a:r>
            <a:endParaRPr lang="en-US" sz="2800" b="1" dirty="0">
              <a:solidFill>
                <a:srgbClr val="FF5097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 rot="21585495">
            <a:off x="1038089" y="2640625"/>
            <a:ext cx="21623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5097"/>
                </a:solidFill>
                <a:latin typeface="Century Gothic"/>
                <a:cs typeface="Century Gothic"/>
              </a:rPr>
              <a:t>Wear your slippers during our class time.</a:t>
            </a:r>
          </a:p>
          <a:p>
            <a:pPr algn="ctr"/>
            <a:endParaRPr lang="en-US" sz="20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**You must change into regular shoes during Specials, Lunch, &amp; Recess!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 rot="21585495">
            <a:off x="3963038" y="4993567"/>
            <a:ext cx="216235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5097"/>
                </a:solidFill>
                <a:latin typeface="Century Gothic"/>
                <a:cs typeface="Century Gothic"/>
              </a:rPr>
              <a:t>Wear your sunglasses during class</a:t>
            </a:r>
          </a:p>
          <a:p>
            <a:pPr algn="ctr"/>
            <a:endParaRPr lang="en-US" sz="20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**You must take these off during Specials, Lunch, &amp; Recess!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32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585495">
            <a:off x="789028" y="2771430"/>
            <a:ext cx="2162359" cy="192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BBC40"/>
                </a:solidFill>
                <a:latin typeface="Century Gothic"/>
                <a:cs typeface="Century Gothic"/>
              </a:rPr>
              <a:t>Listen to music while you work for the day.</a:t>
            </a: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r>
              <a:rPr lang="en-US" sz="1100" dirty="0">
                <a:latin typeface="Century Gothic"/>
                <a:cs typeface="Century Gothic"/>
              </a:rPr>
              <a:t>**You must have headphones and it must be school appropriate! This cannot be used when the teacher is teaching. </a:t>
            </a:r>
          </a:p>
        </p:txBody>
      </p:sp>
      <p:sp>
        <p:nvSpPr>
          <p:cNvPr id="3" name="TextBox 2"/>
          <p:cNvSpPr txBox="1"/>
          <p:nvPr/>
        </p:nvSpPr>
        <p:spPr>
          <a:xfrm rot="21585495">
            <a:off x="3866288" y="3009957"/>
            <a:ext cx="2162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BBC40"/>
                </a:solidFill>
                <a:latin typeface="Century Gothic"/>
                <a:cs typeface="Century Gothic"/>
              </a:rPr>
              <a:t>Sit at your desk with a pillow or stuffed animal for the day.</a:t>
            </a:r>
          </a:p>
          <a:p>
            <a:pPr algn="ctr"/>
            <a:endParaRPr lang="en-US" b="1" dirty="0">
              <a:solidFill>
                <a:srgbClr val="91C82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100" dirty="0">
                <a:latin typeface="Century Gothic"/>
                <a:cs typeface="Century Gothic"/>
              </a:rPr>
              <a:t>**The pillow or stuffed animal must fit in your book bag!</a:t>
            </a:r>
            <a:endParaRPr lang="en-US" sz="105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 rot="20884648">
            <a:off x="1534832" y="6114634"/>
            <a:ext cx="216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BBC40"/>
                </a:solidFill>
                <a:latin typeface="Century Gothic"/>
                <a:cs typeface="Century Gothic"/>
              </a:rPr>
              <a:t>Make your table group the leaders for the day! This means you will be chosen 1</a:t>
            </a:r>
            <a:r>
              <a:rPr lang="en-US" sz="1600" b="1" baseline="30000" dirty="0">
                <a:solidFill>
                  <a:srgbClr val="9BBC40"/>
                </a:solidFill>
                <a:latin typeface="Century Gothic"/>
                <a:cs typeface="Century Gothic"/>
              </a:rPr>
              <a:t>st</a:t>
            </a:r>
            <a:r>
              <a:rPr lang="en-US" sz="1600" b="1" dirty="0">
                <a:solidFill>
                  <a:srgbClr val="9BBC40"/>
                </a:solidFill>
                <a:latin typeface="Century Gothic"/>
                <a:cs typeface="Century Gothic"/>
              </a:rPr>
              <a:t> to line up, clean up, etc.</a:t>
            </a:r>
          </a:p>
        </p:txBody>
      </p:sp>
    </p:spTree>
    <p:extLst>
      <p:ext uri="{BB962C8B-B14F-4D97-AF65-F5344CB8AC3E}">
        <p14:creationId xmlns:p14="http://schemas.microsoft.com/office/powerpoint/2010/main" val="118959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585495">
            <a:off x="789028" y="2763741"/>
            <a:ext cx="2162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1BDB5"/>
                </a:solidFill>
                <a:latin typeface="Century Gothic"/>
                <a:cs typeface="Century Gothic"/>
              </a:rPr>
              <a:t>No </a:t>
            </a:r>
            <a:r>
              <a:rPr lang="en-US" sz="2800" b="1" dirty="0">
                <a:solidFill>
                  <a:srgbClr val="51BDB5"/>
                </a:solidFill>
                <a:latin typeface="Century Gothic"/>
                <a:cs typeface="Century Gothic"/>
              </a:rPr>
              <a:t>Homework </a:t>
            </a:r>
            <a:r>
              <a:rPr lang="en-US" sz="4400" b="1" dirty="0">
                <a:solidFill>
                  <a:srgbClr val="51BDB5"/>
                </a:solidFill>
                <a:latin typeface="Century Gothic"/>
                <a:cs typeface="Century Gothic"/>
              </a:rPr>
              <a:t>Pass!</a:t>
            </a:r>
          </a:p>
        </p:txBody>
      </p:sp>
      <p:sp>
        <p:nvSpPr>
          <p:cNvPr id="3" name="TextBox 2"/>
          <p:cNvSpPr txBox="1"/>
          <p:nvPr/>
        </p:nvSpPr>
        <p:spPr>
          <a:xfrm rot="21585495">
            <a:off x="3869296" y="5558048"/>
            <a:ext cx="21623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1BDB5"/>
                </a:solidFill>
                <a:latin typeface="Century Gothic"/>
                <a:cs typeface="Century Gothic"/>
              </a:rPr>
              <a:t>Wear your </a:t>
            </a:r>
            <a:r>
              <a:rPr lang="en-US" sz="3200" b="1" dirty="0">
                <a:solidFill>
                  <a:srgbClr val="51BDB5"/>
                </a:solidFill>
                <a:latin typeface="Century Gothic"/>
                <a:cs typeface="Century Gothic"/>
              </a:rPr>
              <a:t>favorite</a:t>
            </a:r>
            <a:r>
              <a:rPr lang="en-US" sz="2000" b="1" dirty="0">
                <a:solidFill>
                  <a:srgbClr val="51BDB5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51BDB5"/>
                </a:solidFill>
                <a:latin typeface="Century Gothic"/>
                <a:cs typeface="Century Gothic"/>
              </a:rPr>
              <a:t>ha</a:t>
            </a:r>
            <a:r>
              <a:rPr lang="en-US" sz="2000" b="1" dirty="0" smtClean="0">
                <a:solidFill>
                  <a:srgbClr val="51BDB5"/>
                </a:solidFill>
                <a:latin typeface="Century Gothic"/>
                <a:cs typeface="Century Gothic"/>
              </a:rPr>
              <a:t>t </a:t>
            </a:r>
            <a:r>
              <a:rPr lang="en-US" sz="2000" b="1" dirty="0">
                <a:solidFill>
                  <a:srgbClr val="51BDB5"/>
                </a:solidFill>
                <a:latin typeface="Century Gothic"/>
                <a:cs typeface="Century Gothic"/>
              </a:rPr>
              <a:t>in class!</a:t>
            </a:r>
            <a:endParaRPr lang="en-US" sz="4000" b="1" dirty="0">
              <a:solidFill>
                <a:srgbClr val="51BDB5"/>
              </a:solidFill>
              <a:latin typeface="Century Gothic"/>
              <a:cs typeface="Century Gothic"/>
            </a:endParaRPr>
          </a:p>
          <a:p>
            <a:pPr algn="ctr"/>
            <a:endParaRPr lang="en-US" sz="2000" b="1" dirty="0"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**You must leave it at your seat during Related Arts, Lunch, &amp; Recess!</a:t>
            </a:r>
          </a:p>
        </p:txBody>
      </p:sp>
      <p:sp>
        <p:nvSpPr>
          <p:cNvPr id="4" name="TextBox 3"/>
          <p:cNvSpPr txBox="1"/>
          <p:nvPr/>
        </p:nvSpPr>
        <p:spPr>
          <a:xfrm rot="21585495">
            <a:off x="1399919" y="5648066"/>
            <a:ext cx="216235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1BDB5"/>
                </a:solidFill>
                <a:latin typeface="Century Gothic"/>
                <a:cs typeface="Century Gothic"/>
              </a:rPr>
              <a:t>15 Minutes of iPad time during the day</a:t>
            </a:r>
            <a:r>
              <a:rPr lang="en-US" sz="2000" b="1" dirty="0">
                <a:solidFill>
                  <a:srgbClr val="51BDB5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300" dirty="0" smtClean="0">
              <a:latin typeface="Century Gothic"/>
              <a:cs typeface="Century Gothic"/>
            </a:endParaRP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*</a:t>
            </a:r>
            <a:r>
              <a:rPr lang="en-US" sz="1400" dirty="0">
                <a:latin typeface="Century Gothic"/>
                <a:cs typeface="Century Gothic"/>
              </a:rPr>
              <a:t>*You may not use this when the teacher is teaching.</a:t>
            </a:r>
          </a:p>
          <a:p>
            <a:pPr algn="ctr"/>
            <a:endParaRPr lang="en-US" sz="1600" b="1" dirty="0">
              <a:solidFill>
                <a:srgbClr val="51BDB5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 rot="21585495">
            <a:off x="3258405" y="2657555"/>
            <a:ext cx="2162359" cy="215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1BDB5"/>
                </a:solidFill>
                <a:latin typeface="Century Gothic"/>
                <a:cs typeface="Century Gothic"/>
              </a:rPr>
              <a:t>Get out of </a:t>
            </a:r>
            <a:endParaRPr lang="en-US" b="1" dirty="0" smtClean="0">
              <a:solidFill>
                <a:srgbClr val="51BDB5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51BDB5"/>
                </a:solidFill>
                <a:latin typeface="Century Gothic"/>
                <a:cs typeface="Century Gothic"/>
              </a:rPr>
              <a:t>One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51BDB5"/>
                </a:solidFill>
                <a:latin typeface="Century Gothic"/>
                <a:cs typeface="Century Gothic"/>
              </a:rPr>
              <a:t>assignment </a:t>
            </a:r>
            <a:r>
              <a:rPr lang="en-US" b="1" dirty="0">
                <a:solidFill>
                  <a:srgbClr val="51BDB5"/>
                </a:solidFill>
                <a:latin typeface="Century Gothic"/>
                <a:cs typeface="Century Gothic"/>
              </a:rPr>
              <a:t>during the </a:t>
            </a:r>
            <a:endParaRPr lang="en-US" b="1" dirty="0" smtClean="0">
              <a:solidFill>
                <a:srgbClr val="51BDB5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51BDB5"/>
                </a:solidFill>
                <a:latin typeface="Century Gothic"/>
                <a:cs typeface="Century Gothic"/>
              </a:rPr>
              <a:t>school </a:t>
            </a:r>
            <a:r>
              <a:rPr lang="en-US" b="1" dirty="0">
                <a:solidFill>
                  <a:srgbClr val="51BDB5"/>
                </a:solidFill>
                <a:latin typeface="Century Gothic"/>
                <a:cs typeface="Century Gothic"/>
              </a:rPr>
              <a:t>day</a:t>
            </a:r>
            <a:r>
              <a:rPr lang="en-US" b="1" dirty="0" smtClean="0">
                <a:solidFill>
                  <a:srgbClr val="51BDB5"/>
                </a:solidFill>
                <a:latin typeface="Century Gothic"/>
                <a:cs typeface="Century Gothic"/>
              </a:rPr>
              <a:t>!</a:t>
            </a:r>
          </a:p>
          <a:p>
            <a:pPr algn="ctr">
              <a:lnSpc>
                <a:spcPct val="90000"/>
              </a:lnSpc>
            </a:pPr>
            <a:endParaRPr lang="en-US" sz="1400" b="1" dirty="0">
              <a:latin typeface="Century Gothic"/>
              <a:cs typeface="Century Gothic"/>
            </a:endParaRPr>
          </a:p>
          <a:p>
            <a:pPr algn="ctr"/>
            <a:r>
              <a:rPr lang="en-US" sz="1200" dirty="0">
                <a:latin typeface="Century Gothic"/>
                <a:cs typeface="Century Gothic"/>
              </a:rPr>
              <a:t>**May not be used on a project or a test/quiz.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571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585495">
            <a:off x="1793039" y="3210254"/>
            <a:ext cx="2162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E5F38"/>
                </a:solidFill>
                <a:latin typeface="Century Gothic"/>
                <a:cs typeface="Century Gothic"/>
              </a:rPr>
              <a:t>Switch </a:t>
            </a:r>
            <a:r>
              <a:rPr lang="en-US" sz="2800" b="1" dirty="0" smtClean="0">
                <a:solidFill>
                  <a:srgbClr val="EE5F38"/>
                </a:solidFill>
                <a:latin typeface="Century Gothic"/>
                <a:cs typeface="Century Gothic"/>
              </a:rPr>
              <a:t>seats </a:t>
            </a:r>
            <a:r>
              <a:rPr lang="en-US" sz="2800" b="1" dirty="0">
                <a:solidFill>
                  <a:srgbClr val="EE5F38"/>
                </a:solidFill>
                <a:latin typeface="Century Gothic"/>
                <a:cs typeface="Century Gothic"/>
              </a:rPr>
              <a:t>with a friend for the day!</a:t>
            </a:r>
          </a:p>
        </p:txBody>
      </p:sp>
      <p:sp>
        <p:nvSpPr>
          <p:cNvPr id="5" name="TextBox 4"/>
          <p:cNvSpPr txBox="1"/>
          <p:nvPr/>
        </p:nvSpPr>
        <p:spPr>
          <a:xfrm rot="21585495">
            <a:off x="4262416" y="2994807"/>
            <a:ext cx="21623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E5F38"/>
                </a:solidFill>
                <a:latin typeface="Century Gothic"/>
                <a:cs typeface="Century Gothic"/>
              </a:rPr>
              <a:t>Sit at the teacher’s desk</a:t>
            </a:r>
          </a:p>
          <a:p>
            <a:pPr algn="ctr"/>
            <a:endParaRPr lang="en-US" sz="2000" b="1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**You must use your own supplies at the desk!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 rot="21585495">
            <a:off x="558351" y="6002548"/>
            <a:ext cx="2162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E5F38"/>
                </a:solidFill>
                <a:latin typeface="Century Gothic"/>
                <a:cs typeface="Century Gothic"/>
              </a:rPr>
              <a:t>Eat lunch with your </a:t>
            </a:r>
            <a:r>
              <a:rPr lang="en-US" sz="3600" b="1" dirty="0">
                <a:solidFill>
                  <a:srgbClr val="EE5F38"/>
                </a:solidFill>
                <a:latin typeface="Century Gothic"/>
                <a:cs typeface="Century Gothic"/>
              </a:rPr>
              <a:t>amazing</a:t>
            </a:r>
            <a:r>
              <a:rPr lang="en-US" sz="2400" b="1" dirty="0">
                <a:solidFill>
                  <a:srgbClr val="EE5F38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EE5F38"/>
                </a:solidFill>
                <a:latin typeface="Century Gothic"/>
                <a:cs typeface="Century Gothic"/>
              </a:rPr>
              <a:t>teacher! </a:t>
            </a:r>
            <a:r>
              <a:rPr lang="en-US" sz="2400" b="1" dirty="0">
                <a:solidFill>
                  <a:srgbClr val="EE5F38"/>
                </a:solidFill>
                <a:latin typeface="Century Gothic"/>
                <a:cs typeface="Century Gothic"/>
                <a:sym typeface="Wingdings"/>
              </a:rPr>
              <a:t></a:t>
            </a:r>
            <a:r>
              <a:rPr lang="en-US" sz="2800" b="1" dirty="0">
                <a:solidFill>
                  <a:srgbClr val="840EFF"/>
                </a:solidFill>
                <a:latin typeface="Century Gothic"/>
                <a:cs typeface="Century Gothic"/>
                <a:sym typeface="Wingdings"/>
              </a:rPr>
              <a:t> 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 rot="21585495">
            <a:off x="4021445" y="5971113"/>
            <a:ext cx="2162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E5F38"/>
                </a:solidFill>
                <a:latin typeface="Century Gothic"/>
                <a:cs typeface="Century Gothic"/>
              </a:rPr>
              <a:t>Bring in a </a:t>
            </a:r>
            <a:r>
              <a:rPr lang="en-US" sz="2400" b="1" dirty="0" smtClean="0">
                <a:solidFill>
                  <a:srgbClr val="EE5F38"/>
                </a:solidFill>
                <a:latin typeface="Century Gothic"/>
                <a:cs typeface="Century Gothic"/>
              </a:rPr>
              <a:t>fun snack to enjoy for yourself or the class!</a:t>
            </a:r>
            <a:endParaRPr lang="en-US" sz="2400" b="1" dirty="0">
              <a:solidFill>
                <a:srgbClr val="EE5F38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596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1080" y="1961777"/>
            <a:ext cx="2922365" cy="368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For every five positive Dojo points you earn, you will receive one Dojo punch!</a:t>
            </a: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531" y="1961777"/>
            <a:ext cx="2922365" cy="368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For every five positive Dojo points you earn, you will receive one Dojo punch!</a:t>
            </a: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1080" y="4896829"/>
            <a:ext cx="2922365" cy="368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For every five positive Dojo points you earn, you will receive one Dojo punch!</a:t>
            </a: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531" y="4896829"/>
            <a:ext cx="2922365" cy="368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For every five positive Dojo points you earn, you will receive one Dojo punch!</a:t>
            </a: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1080" y="7791533"/>
            <a:ext cx="2922365" cy="368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For every five positive Dojo points you earn, you will receive one Dojo punch!</a:t>
            </a: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531" y="7791533"/>
            <a:ext cx="2922365" cy="368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For every five positive Dojo points you earn, you will receive one Dojo punch!</a:t>
            </a: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921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357</Words>
  <Application>Microsoft Macintosh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Breanna Newell</dc:creator>
  <cp:lastModifiedBy>Breanna Newell</cp:lastModifiedBy>
  <cp:revision>1</cp:revision>
  <dcterms:created xsi:type="dcterms:W3CDTF">2015-06-17T22:37:32Z</dcterms:created>
  <dcterms:modified xsi:type="dcterms:W3CDTF">2015-06-17T22:43:37Z</dcterms:modified>
</cp:coreProperties>
</file>